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82" r:id="rId9"/>
    <p:sldId id="262" r:id="rId10"/>
    <p:sldId id="296" r:id="rId11"/>
    <p:sldId id="295" r:id="rId12"/>
    <p:sldId id="263" r:id="rId13"/>
    <p:sldId id="265" r:id="rId14"/>
    <p:sldId id="283" r:id="rId15"/>
    <p:sldId id="297" r:id="rId16"/>
    <p:sldId id="298" r:id="rId17"/>
    <p:sldId id="266" r:id="rId18"/>
    <p:sldId id="284" r:id="rId19"/>
    <p:sldId id="267" r:id="rId20"/>
    <p:sldId id="299" r:id="rId21"/>
    <p:sldId id="300" r:id="rId22"/>
    <p:sldId id="268" r:id="rId23"/>
    <p:sldId id="285" r:id="rId24"/>
    <p:sldId id="269" r:id="rId25"/>
    <p:sldId id="301" r:id="rId26"/>
    <p:sldId id="302" r:id="rId27"/>
    <p:sldId id="270" r:id="rId28"/>
    <p:sldId id="286" r:id="rId29"/>
    <p:sldId id="271" r:id="rId30"/>
    <p:sldId id="303" r:id="rId31"/>
    <p:sldId id="304" r:id="rId32"/>
    <p:sldId id="272" r:id="rId33"/>
    <p:sldId id="287" r:id="rId34"/>
    <p:sldId id="273" r:id="rId35"/>
    <p:sldId id="305" r:id="rId36"/>
    <p:sldId id="306" r:id="rId37"/>
    <p:sldId id="274" r:id="rId38"/>
    <p:sldId id="288" r:id="rId39"/>
    <p:sldId id="289" r:id="rId40"/>
    <p:sldId id="275" r:id="rId41"/>
    <p:sldId id="307" r:id="rId42"/>
    <p:sldId id="308" r:id="rId43"/>
    <p:sldId id="278" r:id="rId44"/>
    <p:sldId id="276" r:id="rId45"/>
    <p:sldId id="294" r:id="rId46"/>
    <p:sldId id="277" r:id="rId47"/>
    <p:sldId id="309" r:id="rId48"/>
    <p:sldId id="310" r:id="rId49"/>
    <p:sldId id="290" r:id="rId50"/>
    <p:sldId id="291" r:id="rId51"/>
    <p:sldId id="292" r:id="rId52"/>
    <p:sldId id="311" r:id="rId53"/>
    <p:sldId id="312" r:id="rId54"/>
    <p:sldId id="279" r:id="rId55"/>
    <p:sldId id="280" r:id="rId56"/>
    <p:sldId id="281" r:id="rId57"/>
    <p:sldId id="313" r:id="rId58"/>
    <p:sldId id="293" r:id="rId5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28E72"/>
    <a:srgbClr val="497677"/>
    <a:srgbClr val="E848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52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DF340-F92F-4FC1-8264-05025ADAA7C3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6202-0CF0-43BD-8D39-2FDAB7C9C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583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DF340-F92F-4FC1-8264-05025ADAA7C3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6202-0CF0-43BD-8D39-2FDAB7C9C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510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DF340-F92F-4FC1-8264-05025ADAA7C3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6202-0CF0-43BD-8D39-2FDAB7C9C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90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DF340-F92F-4FC1-8264-05025ADAA7C3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6202-0CF0-43BD-8D39-2FDAB7C9C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910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DF340-F92F-4FC1-8264-05025ADAA7C3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6202-0CF0-43BD-8D39-2FDAB7C9C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279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DF340-F92F-4FC1-8264-05025ADAA7C3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6202-0CF0-43BD-8D39-2FDAB7C9C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26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DF340-F92F-4FC1-8264-05025ADAA7C3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6202-0CF0-43BD-8D39-2FDAB7C9C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029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DF340-F92F-4FC1-8264-05025ADAA7C3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6202-0CF0-43BD-8D39-2FDAB7C9C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298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DF340-F92F-4FC1-8264-05025ADAA7C3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6202-0CF0-43BD-8D39-2FDAB7C9C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959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DF340-F92F-4FC1-8264-05025ADAA7C3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6202-0CF0-43BD-8D39-2FDAB7C9C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917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DF340-F92F-4FC1-8264-05025ADAA7C3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7A6202-0CF0-43BD-8D39-2FDAB7C9C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730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DF340-F92F-4FC1-8264-05025ADAA7C3}" type="datetimeFigureOut">
              <a:rPr lang="ru-RU" smtClean="0"/>
              <a:t>18.04.2024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A6202-0CF0-43BD-8D39-2FDAB7C9C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203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2.png"/><Relationship Id="rId7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3.png"/><Relationship Id="rId7" Type="http://schemas.openxmlformats.org/officeDocument/2006/relationships/image" Target="../media/image6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4.png"/><Relationship Id="rId7" Type="http://schemas.openxmlformats.org/officeDocument/2006/relationships/image" Target="../media/image7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4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89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8.png"/><Relationship Id="rId5" Type="http://schemas.openxmlformats.org/officeDocument/2006/relationships/image" Target="../media/image55.png"/><Relationship Id="rId4" Type="http://schemas.openxmlformats.org/officeDocument/2006/relationships/image" Target="../media/image87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98.png"/><Relationship Id="rId7" Type="http://schemas.openxmlformats.org/officeDocument/2006/relationships/image" Target="../media/image99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55.png"/><Relationship Id="rId4" Type="http://schemas.openxmlformats.org/officeDocument/2006/relationships/image" Target="../media/image64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5.jpeg"/><Relationship Id="rId4" Type="http://schemas.openxmlformats.org/officeDocument/2006/relationships/image" Target="../media/image104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7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9.png"/><Relationship Id="rId7" Type="http://schemas.openxmlformats.org/officeDocument/2006/relationships/image" Target="../media/image122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png"/><Relationship Id="rId5" Type="http://schemas.openxmlformats.org/officeDocument/2006/relationships/image" Target="../media/image17.png"/><Relationship Id="rId4" Type="http://schemas.openxmlformats.org/officeDocument/2006/relationships/image" Target="../media/image1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09666" y="292670"/>
            <a:ext cx="10269158" cy="103598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6000" dirty="0">
                <a:solidFill>
                  <a:srgbClr val="7030A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Планеты в астрологии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303" y="1602130"/>
            <a:ext cx="7480463" cy="4677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059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E247AD-7DD1-AE0D-3FD1-CC86C6D5FF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763" y="375470"/>
            <a:ext cx="1756031" cy="138638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4742A18-C385-2FBF-FAC6-A2EC92BB2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466" y="307176"/>
            <a:ext cx="1764463" cy="1386382"/>
          </a:xfrm>
          <a:prstGeom prst="rect">
            <a:avLst/>
          </a:prstGeom>
        </p:spPr>
      </p:pic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2D1A56EF-B3D2-676F-3B73-3B5864BA170F}"/>
              </a:ext>
            </a:extLst>
          </p:cNvPr>
          <p:cNvSpPr/>
          <p:nvPr/>
        </p:nvSpPr>
        <p:spPr>
          <a:xfrm rot="6820802">
            <a:off x="1072947" y="2770714"/>
            <a:ext cx="2555209" cy="538695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32EC1EFD-F98F-34E3-4D90-05622D039F0B}"/>
              </a:ext>
            </a:extLst>
          </p:cNvPr>
          <p:cNvSpPr/>
          <p:nvPr/>
        </p:nvSpPr>
        <p:spPr>
          <a:xfrm rot="3895710">
            <a:off x="2381671" y="2763866"/>
            <a:ext cx="2555209" cy="538695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6573A33-3D80-3666-EFF3-A5FA7BB1A8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81" y="4228951"/>
            <a:ext cx="2731063" cy="173439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1FD31B5-196F-FE4F-9C70-603FEB1F83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680" y="4228951"/>
            <a:ext cx="2281320" cy="1734395"/>
          </a:xfrm>
          <a:prstGeom prst="rect">
            <a:avLst/>
          </a:prstGeom>
        </p:spPr>
      </p:pic>
      <p:sp>
        <p:nvSpPr>
          <p:cNvPr id="11" name="Стрелка: вправо 10">
            <a:extLst>
              <a:ext uri="{FF2B5EF4-FFF2-40B4-BE49-F238E27FC236}">
                <a16:creationId xmlns:a16="http://schemas.microsoft.com/office/drawing/2014/main" id="{A8B5691E-2617-BE38-EFBB-58BC3BBD6C16}"/>
              </a:ext>
            </a:extLst>
          </p:cNvPr>
          <p:cNvSpPr/>
          <p:nvPr/>
        </p:nvSpPr>
        <p:spPr>
          <a:xfrm rot="6753546">
            <a:off x="7661477" y="2752051"/>
            <a:ext cx="2555209" cy="53869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588543CD-C10F-C05D-191D-2159B77F299E}"/>
              </a:ext>
            </a:extLst>
          </p:cNvPr>
          <p:cNvSpPr/>
          <p:nvPr/>
        </p:nvSpPr>
        <p:spPr>
          <a:xfrm rot="3563861">
            <a:off x="9350314" y="2722823"/>
            <a:ext cx="2555209" cy="53869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C1B9709-3FAD-AAC5-4B44-A4B98C52D9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0330" y="4318272"/>
            <a:ext cx="1132128" cy="131561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ABD1000-03B2-A07F-0F04-1B6D5A07CD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7880" y="4318273"/>
            <a:ext cx="1534283" cy="1315610"/>
          </a:xfrm>
          <a:prstGeom prst="rect">
            <a:avLst/>
          </a:prstGeom>
        </p:spPr>
      </p:pic>
      <p:sp>
        <p:nvSpPr>
          <p:cNvPr id="19" name="Знак ''плюс'' 18">
            <a:extLst>
              <a:ext uri="{FF2B5EF4-FFF2-40B4-BE49-F238E27FC236}">
                <a16:creationId xmlns:a16="http://schemas.microsoft.com/office/drawing/2014/main" id="{2333D069-6940-A257-0FF2-BD5C2D9CFAC2}"/>
              </a:ext>
            </a:extLst>
          </p:cNvPr>
          <p:cNvSpPr/>
          <p:nvPr/>
        </p:nvSpPr>
        <p:spPr>
          <a:xfrm>
            <a:off x="7251291" y="543166"/>
            <a:ext cx="1406116" cy="1049659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нак ''минус'' 19">
            <a:extLst>
              <a:ext uri="{FF2B5EF4-FFF2-40B4-BE49-F238E27FC236}">
                <a16:creationId xmlns:a16="http://schemas.microsoft.com/office/drawing/2014/main" id="{470C285C-8616-3661-4800-AB88359C232A}"/>
              </a:ext>
            </a:extLst>
          </p:cNvPr>
          <p:cNvSpPr/>
          <p:nvPr/>
        </p:nvSpPr>
        <p:spPr>
          <a:xfrm>
            <a:off x="3991794" y="437454"/>
            <a:ext cx="1406116" cy="1256104"/>
          </a:xfrm>
          <a:prstGeom prst="mathMinus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7477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AEB6D3-9E3C-3BBA-B7BE-58829A24E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94" y="105563"/>
            <a:ext cx="6189222" cy="63837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22D0C53-BF04-667D-3CA5-957ADA6AB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1766" y="216309"/>
            <a:ext cx="3837299" cy="627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778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886" y="315190"/>
            <a:ext cx="7987403" cy="606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403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277" y="204706"/>
            <a:ext cx="8226209" cy="625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3704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50" y="390116"/>
            <a:ext cx="5350244" cy="404934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32272B-BAF5-7CE6-191A-651DE5F347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7818"/>
            <a:ext cx="1907458" cy="3204128"/>
          </a:xfrm>
          <a:prstGeom prst="rect">
            <a:avLst/>
          </a:prstGeom>
          <a:scene3d>
            <a:camera prst="orthographicFront"/>
            <a:lightRig rig="threePt" dir="t"/>
          </a:scene3d>
          <a:sp3d contourW="82550">
            <a:contourClr>
              <a:schemeClr val="accent1">
                <a:lumMod val="75000"/>
              </a:schemeClr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7167A45-EEC1-97DD-63F8-4BEE186100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252" y="2788140"/>
            <a:ext cx="1791694" cy="3302640"/>
          </a:xfrm>
          <a:prstGeom prst="rect">
            <a:avLst/>
          </a:prstGeom>
          <a:scene3d>
            <a:camera prst="orthographicFront"/>
            <a:lightRig rig="threePt" dir="t"/>
          </a:scene3d>
          <a:sp3d contourW="69850">
            <a:contourClr>
              <a:srgbClr val="FF0000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0212468-46C9-CF45-3B4C-D99B58B086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9752" y="127818"/>
            <a:ext cx="1758775" cy="3009669"/>
          </a:xfrm>
          <a:prstGeom prst="rect">
            <a:avLst/>
          </a:prstGeom>
          <a:scene3d>
            <a:camera prst="orthographicFront"/>
            <a:lightRig rig="threePt" dir="t"/>
          </a:scene3d>
          <a:sp3d contourW="69850">
            <a:contourClr>
              <a:srgbClr val="C00000"/>
            </a:contourClr>
          </a:sp3d>
        </p:spPr>
      </p:pic>
    </p:spTree>
    <p:extLst>
      <p:ext uri="{BB962C8B-B14F-4D97-AF65-F5344CB8AC3E}">
        <p14:creationId xmlns:p14="http://schemas.microsoft.com/office/powerpoint/2010/main" val="376035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9AB9B56-081C-5D6A-6BAD-05D1AB3C92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3510" y="78658"/>
            <a:ext cx="3300557" cy="3031734"/>
          </a:xfrm>
          <a:prstGeom prst="rect">
            <a:avLst/>
          </a:prstGeom>
          <a:scene3d>
            <a:camera prst="orthographicFront"/>
            <a:lightRig rig="threePt" dir="t"/>
          </a:scene3d>
          <a:sp3d contourW="69850">
            <a:contourClr>
              <a:schemeClr val="tx1"/>
            </a:contourClr>
          </a:sp3d>
        </p:spPr>
      </p:pic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012988A9-6735-E209-064E-9DF1A44D4C0B}"/>
              </a:ext>
            </a:extLst>
          </p:cNvPr>
          <p:cNvSpPr/>
          <p:nvPr/>
        </p:nvSpPr>
        <p:spPr>
          <a:xfrm rot="2116991">
            <a:off x="3326125" y="1868130"/>
            <a:ext cx="592787" cy="2143432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0A658694-5BFD-7728-245B-48073FC17EEE}"/>
              </a:ext>
            </a:extLst>
          </p:cNvPr>
          <p:cNvSpPr/>
          <p:nvPr/>
        </p:nvSpPr>
        <p:spPr>
          <a:xfrm rot="237688">
            <a:off x="5024498" y="3165424"/>
            <a:ext cx="592787" cy="2143432"/>
          </a:xfrm>
          <a:prstGeom prst="down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FA97C293-69CB-F6F8-4549-A0C6A903BF7C}"/>
              </a:ext>
            </a:extLst>
          </p:cNvPr>
          <p:cNvSpPr/>
          <p:nvPr/>
        </p:nvSpPr>
        <p:spPr>
          <a:xfrm>
            <a:off x="6851945" y="3147509"/>
            <a:ext cx="592787" cy="2143432"/>
          </a:xfrm>
          <a:prstGeom prst="downArrow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трелка: вниз 8">
            <a:extLst>
              <a:ext uri="{FF2B5EF4-FFF2-40B4-BE49-F238E27FC236}">
                <a16:creationId xmlns:a16="http://schemas.microsoft.com/office/drawing/2014/main" id="{66D21008-EC52-5462-A0D7-D6EB4FCCCF02}"/>
              </a:ext>
            </a:extLst>
          </p:cNvPr>
          <p:cNvSpPr/>
          <p:nvPr/>
        </p:nvSpPr>
        <p:spPr>
          <a:xfrm rot="18324622">
            <a:off x="8385993" y="1422409"/>
            <a:ext cx="592787" cy="214343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EE9A163-9FD6-617E-8B34-FFD0AF6F14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522" y="3806016"/>
            <a:ext cx="1601122" cy="123055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48CB81A-C963-30D8-D72F-26FB35ACF8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584" y="5363888"/>
            <a:ext cx="1372367" cy="138319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7FF8A06C-9B14-9FAE-24EF-5CDE3D064F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209" y="5326772"/>
            <a:ext cx="1477046" cy="129677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E8C5E7C-6920-F6A8-6C5D-A8DF3538B77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8672" y="2917872"/>
            <a:ext cx="1416878" cy="1301353"/>
          </a:xfrm>
          <a:prstGeom prst="rect">
            <a:avLst/>
          </a:prstGeom>
        </p:spPr>
      </p:pic>
      <p:sp>
        <p:nvSpPr>
          <p:cNvPr id="18" name="Знак ''плюс'' 17">
            <a:extLst>
              <a:ext uri="{FF2B5EF4-FFF2-40B4-BE49-F238E27FC236}">
                <a16:creationId xmlns:a16="http://schemas.microsoft.com/office/drawing/2014/main" id="{A32831B0-1C7B-7B64-BAC8-F8867FB20D6E}"/>
              </a:ext>
            </a:extLst>
          </p:cNvPr>
          <p:cNvSpPr/>
          <p:nvPr/>
        </p:nvSpPr>
        <p:spPr>
          <a:xfrm>
            <a:off x="2761527" y="843118"/>
            <a:ext cx="1151712" cy="1230557"/>
          </a:xfrm>
          <a:prstGeom prst="mathPlus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нак ''минус'' 18">
            <a:extLst>
              <a:ext uri="{FF2B5EF4-FFF2-40B4-BE49-F238E27FC236}">
                <a16:creationId xmlns:a16="http://schemas.microsoft.com/office/drawing/2014/main" id="{6281AE78-2141-E81C-01FB-B2A9E77755C6}"/>
              </a:ext>
            </a:extLst>
          </p:cNvPr>
          <p:cNvSpPr/>
          <p:nvPr/>
        </p:nvSpPr>
        <p:spPr>
          <a:xfrm>
            <a:off x="8591650" y="843118"/>
            <a:ext cx="1250440" cy="914400"/>
          </a:xfrm>
          <a:prstGeom prst="mathMinus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0027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7BD372F-D69C-00A7-21E9-81C4B1877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88" y="245479"/>
            <a:ext cx="10760023" cy="636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207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175" y="346713"/>
            <a:ext cx="8000180" cy="5855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339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8616" y="235351"/>
            <a:ext cx="8267517" cy="617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70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57" y="125616"/>
            <a:ext cx="4497830" cy="3487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9562" y="2793196"/>
            <a:ext cx="4842585" cy="373659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FAE8C2-94BF-285F-C73F-E7F55452A34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7156" y="382459"/>
            <a:ext cx="1746858" cy="2826774"/>
          </a:xfrm>
          <a:prstGeom prst="rect">
            <a:avLst/>
          </a:prstGeom>
          <a:scene3d>
            <a:camera prst="orthographicFront"/>
            <a:lightRig rig="threePt" dir="t"/>
          </a:scene3d>
          <a:sp3d contourW="76200">
            <a:contourClr>
              <a:schemeClr val="accent2">
                <a:lumMod val="75000"/>
              </a:schemeClr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9ACD123-A2F0-313E-50EC-813CB72DD2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551" y="3745473"/>
            <a:ext cx="1807628" cy="2784313"/>
          </a:xfrm>
          <a:prstGeom prst="rect">
            <a:avLst/>
          </a:prstGeom>
          <a:scene3d>
            <a:camera prst="orthographicFront"/>
            <a:lightRig rig="threePt" dir="t"/>
          </a:scene3d>
          <a:sp3d contourW="69850">
            <a:contourClr>
              <a:srgbClr val="C00000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62B16F6-F5D3-307D-7CCF-F4A2D80ED9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6074" y="3648767"/>
            <a:ext cx="1751119" cy="2881019"/>
          </a:xfrm>
          <a:prstGeom prst="rect">
            <a:avLst/>
          </a:prstGeom>
          <a:scene3d>
            <a:camera prst="orthographicFront"/>
            <a:lightRig rig="threePt" dir="t"/>
          </a:scene3d>
          <a:sp3d contourW="101600">
            <a:contourClr>
              <a:schemeClr val="accent1">
                <a:lumMod val="75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2749403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236624" y="566531"/>
            <a:ext cx="7961244" cy="572493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</a:rPr>
              <a:t>Что надо знать о планетах: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</a:rPr>
              <a:t>1 Символику планет и коррекция с помощью Алатырь Рун 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</a:rPr>
              <a:t>2 Значение планет</a:t>
            </a:r>
          </a:p>
          <a:p>
            <a:pPr algn="ctr"/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</a:rPr>
              <a:t>3 Нахождение в знаках зодиака и соединить их с Формулами в Созвездиях Звездной астрологии </a:t>
            </a:r>
          </a:p>
          <a:p>
            <a:pPr marL="342900" indent="-342900" algn="ctr">
              <a:buAutoNum type="arabicPlain" startAt="3"/>
            </a:pPr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</a:rPr>
              <a:t>Роль в жизни человека.</a:t>
            </a:r>
          </a:p>
          <a:p>
            <a:pPr marL="342900" indent="-342900" algn="ctr">
              <a:buAutoNum type="arabicPlain" startAt="3"/>
            </a:pPr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</a:rPr>
              <a:t> Как проработать планету</a:t>
            </a:r>
          </a:p>
        </p:txBody>
      </p:sp>
    </p:spTree>
    <p:extLst>
      <p:ext uri="{BB962C8B-B14F-4D97-AF65-F5344CB8AC3E}">
        <p14:creationId xmlns:p14="http://schemas.microsoft.com/office/powerpoint/2010/main" val="33576738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94D7D03-A738-A639-3116-B20AD9162B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2101" y="217154"/>
            <a:ext cx="1645521" cy="1884184"/>
          </a:xfrm>
          <a:prstGeom prst="rect">
            <a:avLst/>
          </a:prstGeom>
        </p:spPr>
      </p:pic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009804ED-124A-CEE8-FAE1-A5836F1B4AC3}"/>
              </a:ext>
            </a:extLst>
          </p:cNvPr>
          <p:cNvSpPr/>
          <p:nvPr/>
        </p:nvSpPr>
        <p:spPr>
          <a:xfrm rot="2846834">
            <a:off x="4231025" y="1799320"/>
            <a:ext cx="441576" cy="2108903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6AFB1BD2-FBAE-6BFF-C59A-3A91D7CE89EA}"/>
              </a:ext>
            </a:extLst>
          </p:cNvPr>
          <p:cNvSpPr/>
          <p:nvPr/>
        </p:nvSpPr>
        <p:spPr>
          <a:xfrm rot="193881">
            <a:off x="5255063" y="2468316"/>
            <a:ext cx="394513" cy="2127142"/>
          </a:xfrm>
          <a:prstGeom prst="down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41C1B33B-902D-2CDD-546A-1BFBBBC4C4A5}"/>
              </a:ext>
            </a:extLst>
          </p:cNvPr>
          <p:cNvSpPr/>
          <p:nvPr/>
        </p:nvSpPr>
        <p:spPr>
          <a:xfrm>
            <a:off x="6166687" y="2374550"/>
            <a:ext cx="441576" cy="2108903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99F8561F-BF3E-BE2E-BD61-3A31800F7795}"/>
              </a:ext>
            </a:extLst>
          </p:cNvPr>
          <p:cNvSpPr/>
          <p:nvPr/>
        </p:nvSpPr>
        <p:spPr>
          <a:xfrm rot="19000716">
            <a:off x="7541313" y="1486181"/>
            <a:ext cx="441576" cy="2108903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B43FC6E-7818-392D-F48C-48D2747E17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83" y="3531887"/>
            <a:ext cx="1173879" cy="129255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F71E996-741D-EBDF-4573-772A038238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801" y="4483453"/>
            <a:ext cx="1256447" cy="114821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4DE7DDC-7ED7-7FCA-4C41-F683050E127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730" y="4680155"/>
            <a:ext cx="1349012" cy="129831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891B2FF-E7DA-4365-2348-A3839CCBD9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270" y="3292618"/>
            <a:ext cx="1515406" cy="1312268"/>
          </a:xfrm>
          <a:prstGeom prst="rect">
            <a:avLst/>
          </a:prstGeom>
        </p:spPr>
      </p:pic>
      <p:sp>
        <p:nvSpPr>
          <p:cNvPr id="16" name="Знак ''плюс'' 15">
            <a:extLst>
              <a:ext uri="{FF2B5EF4-FFF2-40B4-BE49-F238E27FC236}">
                <a16:creationId xmlns:a16="http://schemas.microsoft.com/office/drawing/2014/main" id="{F701E312-400C-EF59-222C-12C73A3D8FF3}"/>
              </a:ext>
            </a:extLst>
          </p:cNvPr>
          <p:cNvSpPr/>
          <p:nvPr/>
        </p:nvSpPr>
        <p:spPr>
          <a:xfrm>
            <a:off x="3487635" y="707621"/>
            <a:ext cx="914400" cy="914400"/>
          </a:xfrm>
          <a:prstGeom prst="mathPlus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нак ''минус'' 16">
            <a:extLst>
              <a:ext uri="{FF2B5EF4-FFF2-40B4-BE49-F238E27FC236}">
                <a16:creationId xmlns:a16="http://schemas.microsoft.com/office/drawing/2014/main" id="{C428F1AC-10EE-7803-CC18-D07C839FDAEF}"/>
              </a:ext>
            </a:extLst>
          </p:cNvPr>
          <p:cNvSpPr/>
          <p:nvPr/>
        </p:nvSpPr>
        <p:spPr>
          <a:xfrm>
            <a:off x="7762101" y="597811"/>
            <a:ext cx="1153838" cy="1122833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702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4A3AB56-9425-89F2-384A-DF169A2EC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88" y="245479"/>
            <a:ext cx="10760023" cy="636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5209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435" y="265596"/>
            <a:ext cx="8219504" cy="618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969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595" y="168965"/>
            <a:ext cx="10058400" cy="6492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855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57" y="257646"/>
            <a:ext cx="5049963" cy="39204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680" y="2569609"/>
            <a:ext cx="5049963" cy="382834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E5AC31E-BF58-4D69-CFCB-A0B57AFE55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352" y="257646"/>
            <a:ext cx="1853127" cy="3033252"/>
          </a:xfrm>
          <a:prstGeom prst="rect">
            <a:avLst/>
          </a:prstGeom>
          <a:scene3d>
            <a:camera prst="orthographicFront"/>
            <a:lightRig rig="threePt" dir="t"/>
          </a:scene3d>
          <a:sp3d contourW="88900">
            <a:contourClr>
              <a:schemeClr val="accent4">
                <a:lumMod val="75000"/>
              </a:schemeClr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9B9A765-9323-C326-D7B8-EE137CE7AF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038" y="3991896"/>
            <a:ext cx="1779597" cy="2767781"/>
          </a:xfrm>
          <a:prstGeom prst="rect">
            <a:avLst/>
          </a:prstGeom>
          <a:scene3d>
            <a:camera prst="orthographicFront"/>
            <a:lightRig rig="threePt" dir="t"/>
          </a:scene3d>
          <a:sp3d contourW="88900">
            <a:contourClr>
              <a:schemeClr val="accent6">
                <a:lumMod val="75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31820872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B3E20E-4A72-3532-34F5-228E1DF7A6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0226" y="194184"/>
            <a:ext cx="1590675" cy="2219325"/>
          </a:xfrm>
          <a:prstGeom prst="rect">
            <a:avLst/>
          </a:prstGeom>
        </p:spPr>
      </p:pic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EFD4EF50-5F74-951F-7198-F9A77F576992}"/>
              </a:ext>
            </a:extLst>
          </p:cNvPr>
          <p:cNvSpPr/>
          <p:nvPr/>
        </p:nvSpPr>
        <p:spPr>
          <a:xfrm rot="2290743">
            <a:off x="4176719" y="1599157"/>
            <a:ext cx="491614" cy="1878866"/>
          </a:xfrm>
          <a:prstGeom prst="downArrow">
            <a:avLst/>
          </a:prstGeom>
          <a:solidFill>
            <a:srgbClr val="E848C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BB5012C2-0C0A-9D36-C5A3-5FA7AE8361CA}"/>
              </a:ext>
            </a:extLst>
          </p:cNvPr>
          <p:cNvSpPr/>
          <p:nvPr/>
        </p:nvSpPr>
        <p:spPr>
          <a:xfrm>
            <a:off x="5102942" y="2634825"/>
            <a:ext cx="491614" cy="1894909"/>
          </a:xfrm>
          <a:prstGeom prst="downArrow">
            <a:avLst/>
          </a:prstGeom>
          <a:solidFill>
            <a:srgbClr val="E848C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BDF6A1C7-68F0-412C-256D-F82DEF15AEE3}"/>
              </a:ext>
            </a:extLst>
          </p:cNvPr>
          <p:cNvSpPr/>
          <p:nvPr/>
        </p:nvSpPr>
        <p:spPr>
          <a:xfrm>
            <a:off x="6176819" y="2642847"/>
            <a:ext cx="491614" cy="187886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DE9F54F4-5C59-3290-DE86-F40712117B97}"/>
              </a:ext>
            </a:extLst>
          </p:cNvPr>
          <p:cNvSpPr/>
          <p:nvPr/>
        </p:nvSpPr>
        <p:spPr>
          <a:xfrm rot="19126994">
            <a:off x="7245920" y="1703414"/>
            <a:ext cx="491614" cy="1878866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130701D-094D-3F03-9BDE-3668EA3F97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4720" y="3452954"/>
            <a:ext cx="1607806" cy="84606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801F3F2-3DDB-DF39-A6F1-670778C5D9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773" y="4553687"/>
            <a:ext cx="1515406" cy="131226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258416A-866F-8EE7-AC29-8D347C9EE3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469" y="4601249"/>
            <a:ext cx="1134863" cy="109221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2EAF2E3-6A6D-9D05-8110-8DA7A418DD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727" y="3548596"/>
            <a:ext cx="1134863" cy="97311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C500691-D4EC-BBB7-F52F-70EF4328F29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5021" y="2419656"/>
            <a:ext cx="1085918" cy="997378"/>
          </a:xfrm>
          <a:prstGeom prst="rect">
            <a:avLst/>
          </a:prstGeom>
        </p:spPr>
      </p:pic>
      <p:sp>
        <p:nvSpPr>
          <p:cNvPr id="15" name="Знак ''плюс'' 14">
            <a:extLst>
              <a:ext uri="{FF2B5EF4-FFF2-40B4-BE49-F238E27FC236}">
                <a16:creationId xmlns:a16="http://schemas.microsoft.com/office/drawing/2014/main" id="{5419AA5F-DAE8-6780-A28E-2FEB219D0286}"/>
              </a:ext>
            </a:extLst>
          </p:cNvPr>
          <p:cNvSpPr/>
          <p:nvPr/>
        </p:nvSpPr>
        <p:spPr>
          <a:xfrm>
            <a:off x="2920180" y="928646"/>
            <a:ext cx="914400" cy="914400"/>
          </a:xfrm>
          <a:prstGeom prst="mathPlus">
            <a:avLst/>
          </a:prstGeom>
          <a:solidFill>
            <a:srgbClr val="E848C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нак ''минус'' 15">
            <a:extLst>
              <a:ext uri="{FF2B5EF4-FFF2-40B4-BE49-F238E27FC236}">
                <a16:creationId xmlns:a16="http://schemas.microsoft.com/office/drawing/2014/main" id="{C45B6A17-80ED-DFB6-2031-18A2207C4984}"/>
              </a:ext>
            </a:extLst>
          </p:cNvPr>
          <p:cNvSpPr/>
          <p:nvPr/>
        </p:nvSpPr>
        <p:spPr>
          <a:xfrm>
            <a:off x="7712190" y="715214"/>
            <a:ext cx="914400" cy="914400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8E95114-C883-BBA7-7F0C-C5445CB6312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672" y="1949696"/>
            <a:ext cx="1198264" cy="120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0607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4F9F409-073E-A654-04DC-9783EA3267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709" y="439994"/>
            <a:ext cx="5628784" cy="580567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4876CB-2FD4-1392-11B4-9092A264F7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966" y="292510"/>
            <a:ext cx="3837299" cy="627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3146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99" y="228826"/>
            <a:ext cx="8353278" cy="612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6602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532" y="178904"/>
            <a:ext cx="10058400" cy="6415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934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091" y="519876"/>
            <a:ext cx="6137276" cy="445524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3F16B4-8740-94D4-9D2F-BEB5FE2492B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346" y="648929"/>
            <a:ext cx="2171885" cy="3648312"/>
          </a:xfrm>
          <a:prstGeom prst="rect">
            <a:avLst/>
          </a:prstGeom>
          <a:scene3d>
            <a:camera prst="orthographicFront"/>
            <a:lightRig rig="threePt" dir="t"/>
          </a:scene3d>
          <a:sp3d contourW="82550">
            <a:contourClr>
              <a:srgbClr val="00B050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0B6D4A6-0AC4-091E-87C4-6E0E348CF2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543" y="648929"/>
            <a:ext cx="2171885" cy="3510116"/>
          </a:xfrm>
          <a:prstGeom prst="rect">
            <a:avLst/>
          </a:prstGeom>
          <a:scene3d>
            <a:camera prst="orthographicFront"/>
            <a:lightRig rig="threePt" dir="t"/>
          </a:scene3d>
          <a:sp3d contourW="95250">
            <a:contourClr>
              <a:srgbClr val="C00000"/>
            </a:contourClr>
          </a:sp3d>
        </p:spPr>
      </p:pic>
    </p:spTree>
    <p:extLst>
      <p:ext uri="{BB962C8B-B14F-4D97-AF65-F5344CB8AC3E}">
        <p14:creationId xmlns:p14="http://schemas.microsoft.com/office/powerpoint/2010/main" val="1494805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4112" y="306439"/>
            <a:ext cx="7026965" cy="630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2073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0F0414-598D-44C2-80EB-9449FEB31C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2270" y="362055"/>
            <a:ext cx="1617939" cy="1447080"/>
          </a:xfrm>
          <a:prstGeom prst="rect">
            <a:avLst/>
          </a:prstGeom>
        </p:spPr>
      </p:pic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40CE1A0D-514C-E5D2-1F80-E9D234D18D6A}"/>
              </a:ext>
            </a:extLst>
          </p:cNvPr>
          <p:cNvSpPr/>
          <p:nvPr/>
        </p:nvSpPr>
        <p:spPr>
          <a:xfrm rot="2118262">
            <a:off x="4225398" y="1105329"/>
            <a:ext cx="484632" cy="210983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64BD9F2E-2A86-5FEA-D29B-9052771D7E5A}"/>
              </a:ext>
            </a:extLst>
          </p:cNvPr>
          <p:cNvSpPr/>
          <p:nvPr/>
        </p:nvSpPr>
        <p:spPr>
          <a:xfrm>
            <a:off x="5290719" y="1990623"/>
            <a:ext cx="484632" cy="210983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CBBA4322-4C81-EAB5-5D57-6248CFDE1AD5}"/>
              </a:ext>
            </a:extLst>
          </p:cNvPr>
          <p:cNvSpPr/>
          <p:nvPr/>
        </p:nvSpPr>
        <p:spPr>
          <a:xfrm>
            <a:off x="6275577" y="1990623"/>
            <a:ext cx="484632" cy="2109837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3D6533E3-42E9-03F2-9F84-036BB600F1BC}"/>
              </a:ext>
            </a:extLst>
          </p:cNvPr>
          <p:cNvSpPr/>
          <p:nvPr/>
        </p:nvSpPr>
        <p:spPr>
          <a:xfrm rot="19803594">
            <a:off x="7411043" y="1065752"/>
            <a:ext cx="484632" cy="2109837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C551866-A0BD-5A61-A09C-55B67FCC07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297" y="2951066"/>
            <a:ext cx="1340440" cy="114939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74798F9-4DF2-A8E6-5F92-368D9AABF0E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1092" y="4241131"/>
            <a:ext cx="1085918" cy="99737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27A0388-CAA2-6B2D-7E27-4FED9B818B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644" y="4255878"/>
            <a:ext cx="1005707" cy="88296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80C3044-5C8F-5F26-52D0-7A4F0207DB2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661" y="3155747"/>
            <a:ext cx="1472966" cy="77510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2C08194-C428-E412-3915-CCB524C0A69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033" y="1947541"/>
            <a:ext cx="995670" cy="100352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604BB86-448B-6BEA-1B66-9583BE80B6A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985" y="4281948"/>
            <a:ext cx="1377782" cy="1058907"/>
          </a:xfrm>
          <a:prstGeom prst="rect">
            <a:avLst/>
          </a:prstGeom>
        </p:spPr>
      </p:pic>
      <p:sp>
        <p:nvSpPr>
          <p:cNvPr id="14" name="Знак ''плюс'' 13">
            <a:extLst>
              <a:ext uri="{FF2B5EF4-FFF2-40B4-BE49-F238E27FC236}">
                <a16:creationId xmlns:a16="http://schemas.microsoft.com/office/drawing/2014/main" id="{ADC35835-C704-BA62-6B60-926803F2D306}"/>
              </a:ext>
            </a:extLst>
          </p:cNvPr>
          <p:cNvSpPr/>
          <p:nvPr/>
        </p:nvSpPr>
        <p:spPr>
          <a:xfrm>
            <a:off x="3362632" y="865239"/>
            <a:ext cx="914400" cy="9144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нак ''минус'' 16">
            <a:extLst>
              <a:ext uri="{FF2B5EF4-FFF2-40B4-BE49-F238E27FC236}">
                <a16:creationId xmlns:a16="http://schemas.microsoft.com/office/drawing/2014/main" id="{1664DB36-4E58-7CD0-C131-0EB3998C9533}"/>
              </a:ext>
            </a:extLst>
          </p:cNvPr>
          <p:cNvSpPr/>
          <p:nvPr/>
        </p:nvSpPr>
        <p:spPr>
          <a:xfrm>
            <a:off x="8029833" y="628394"/>
            <a:ext cx="914400" cy="914400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4547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242B415-08E5-1D3B-9A3A-9E340E568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367" y="302342"/>
            <a:ext cx="5628784" cy="580567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24B17F-2FEA-4159-A53C-6E8E3989F9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656" y="292510"/>
            <a:ext cx="3837299" cy="6272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4684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408" y="290830"/>
            <a:ext cx="8020879" cy="619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2054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354" y="139148"/>
            <a:ext cx="10058400" cy="6468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2833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79" y="123467"/>
            <a:ext cx="6290794" cy="4733667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673DA38-F00F-06B6-053B-D7518FAB4F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479" y="373627"/>
            <a:ext cx="2238087" cy="3515032"/>
          </a:xfrm>
          <a:prstGeom prst="rect">
            <a:avLst/>
          </a:prstGeom>
          <a:scene3d>
            <a:camera prst="orthographicFront"/>
            <a:lightRig rig="threePt" dir="t"/>
          </a:scene3d>
          <a:sp3d contourW="88900">
            <a:contourClr>
              <a:srgbClr val="00B050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8C57316-9749-1FE5-BC52-72E727CDC1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656" y="319549"/>
            <a:ext cx="2244677" cy="3623187"/>
          </a:xfrm>
          <a:prstGeom prst="rect">
            <a:avLst/>
          </a:prstGeom>
          <a:scene3d>
            <a:camera prst="orthographicFront"/>
            <a:lightRig rig="threePt" dir="t"/>
          </a:scene3d>
          <a:sp3d contourW="82550">
            <a:contourClr>
              <a:srgbClr val="0070C0"/>
            </a:contourClr>
          </a:sp3d>
        </p:spPr>
      </p:pic>
    </p:spTree>
    <p:extLst>
      <p:ext uri="{BB962C8B-B14F-4D97-AF65-F5344CB8AC3E}">
        <p14:creationId xmlns:p14="http://schemas.microsoft.com/office/powerpoint/2010/main" val="3436281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8A4978-A9DD-D6D3-81B0-6852F279E1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949" y="379976"/>
            <a:ext cx="1486668" cy="1685874"/>
          </a:xfrm>
          <a:prstGeom prst="rect">
            <a:avLst/>
          </a:prstGeom>
        </p:spPr>
      </p:pic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DF73E069-D2F5-9C65-18CB-1128F8105E27}"/>
              </a:ext>
            </a:extLst>
          </p:cNvPr>
          <p:cNvSpPr/>
          <p:nvPr/>
        </p:nvSpPr>
        <p:spPr>
          <a:xfrm rot="2539460">
            <a:off x="4097569" y="1774008"/>
            <a:ext cx="484632" cy="205861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D894131B-F4A1-602C-44E6-EAD3B95FEE57}"/>
              </a:ext>
            </a:extLst>
          </p:cNvPr>
          <p:cNvSpPr/>
          <p:nvPr/>
        </p:nvSpPr>
        <p:spPr>
          <a:xfrm rot="238003">
            <a:off x="4969786" y="2270538"/>
            <a:ext cx="484632" cy="2058619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88BC9C8F-F951-FBB0-F0E7-87A029AF6D6E}"/>
              </a:ext>
            </a:extLst>
          </p:cNvPr>
          <p:cNvSpPr/>
          <p:nvPr/>
        </p:nvSpPr>
        <p:spPr>
          <a:xfrm>
            <a:off x="5853684" y="2256241"/>
            <a:ext cx="484632" cy="2058619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FAF84EEE-A6CF-4038-EB54-16D12530D373}"/>
              </a:ext>
            </a:extLst>
          </p:cNvPr>
          <p:cNvSpPr/>
          <p:nvPr/>
        </p:nvSpPr>
        <p:spPr>
          <a:xfrm rot="19968392">
            <a:off x="7009220" y="1648766"/>
            <a:ext cx="484632" cy="2058619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EC5A386-9AB5-31A8-3DAD-B8BE7AD41C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1360" y="4396645"/>
            <a:ext cx="1277195" cy="9816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27FCC4D-3CD4-072B-87C4-EFC7653D752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152" y="4543568"/>
            <a:ext cx="1225032" cy="106081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32CD71C-183F-635E-DBBC-4FC2AE5F15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196" y="3285550"/>
            <a:ext cx="1074472" cy="98191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7EA7AE8-48E2-7F45-EF03-42352F136E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9731" y="4445963"/>
            <a:ext cx="1005707" cy="88296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9CCF3EB-A5E3-4406-2960-AD8F06EDD97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815" y="3734919"/>
            <a:ext cx="891289" cy="98139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FBF2C84-0F81-5212-117B-AEF120C90A2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396" y="2340076"/>
            <a:ext cx="1131441" cy="1088923"/>
          </a:xfrm>
          <a:prstGeom prst="rect">
            <a:avLst/>
          </a:prstGeom>
        </p:spPr>
      </p:pic>
      <p:sp>
        <p:nvSpPr>
          <p:cNvPr id="14" name="Знак ''плюс'' 13">
            <a:extLst>
              <a:ext uri="{FF2B5EF4-FFF2-40B4-BE49-F238E27FC236}">
                <a16:creationId xmlns:a16="http://schemas.microsoft.com/office/drawing/2014/main" id="{EC712E82-7CA1-0E71-E443-528CDB2FEACE}"/>
              </a:ext>
            </a:extLst>
          </p:cNvPr>
          <p:cNvSpPr/>
          <p:nvPr/>
        </p:nvSpPr>
        <p:spPr>
          <a:xfrm>
            <a:off x="3165784" y="881970"/>
            <a:ext cx="914400" cy="914400"/>
          </a:xfrm>
          <a:prstGeom prst="mathPlus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нак ''минус'' 14">
            <a:extLst>
              <a:ext uri="{FF2B5EF4-FFF2-40B4-BE49-F238E27FC236}">
                <a16:creationId xmlns:a16="http://schemas.microsoft.com/office/drawing/2014/main" id="{3B08E30E-97A5-DE3D-64CD-3A0D5E862A27}"/>
              </a:ext>
            </a:extLst>
          </p:cNvPr>
          <p:cNvSpPr/>
          <p:nvPr/>
        </p:nvSpPr>
        <p:spPr>
          <a:xfrm>
            <a:off x="7426927" y="624338"/>
            <a:ext cx="914400" cy="914400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40237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2201706-352D-2541-419B-FC422E19A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71" y="147157"/>
            <a:ext cx="10760023" cy="636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55900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8921" y="272919"/>
            <a:ext cx="8520554" cy="6197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8073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673" y="822049"/>
            <a:ext cx="9705975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1811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625" y="260378"/>
            <a:ext cx="8567532" cy="628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2565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73171" y="48201"/>
            <a:ext cx="8342528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40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860" y="117776"/>
            <a:ext cx="6308566" cy="640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95620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379" y="315234"/>
            <a:ext cx="6260370" cy="46994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87FD68-1433-45C8-B48F-D55D8C381FF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134" y="385915"/>
            <a:ext cx="1839697" cy="2954594"/>
          </a:xfrm>
          <a:prstGeom prst="rect">
            <a:avLst/>
          </a:prstGeom>
          <a:scene3d>
            <a:camera prst="orthographicFront"/>
            <a:lightRig rig="threePt" dir="t"/>
          </a:scene3d>
          <a:sp3d contourW="196850">
            <a:contourClr>
              <a:schemeClr val="accent1">
                <a:lumMod val="40000"/>
                <a:lumOff val="60000"/>
              </a:schemeClr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EC80D89-C199-8C55-6A2F-2625334DAE5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1267" y="385914"/>
            <a:ext cx="1942345" cy="3043086"/>
          </a:xfrm>
          <a:prstGeom prst="rect">
            <a:avLst/>
          </a:prstGeom>
          <a:scene3d>
            <a:camera prst="orthographicFront"/>
            <a:lightRig rig="threePt" dir="t"/>
          </a:scene3d>
          <a:sp3d contourW="139700">
            <a:contourClr>
              <a:srgbClr val="00B050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ED18C5E-9E89-8F27-0EEE-5BD5F2AC565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6652" y="3812459"/>
            <a:ext cx="1734990" cy="2659626"/>
          </a:xfrm>
          <a:prstGeom prst="rect">
            <a:avLst/>
          </a:prstGeom>
          <a:scene3d>
            <a:camera prst="orthographicFront"/>
            <a:lightRig rig="threePt" dir="t"/>
          </a:scene3d>
          <a:sp3d contourW="215900">
            <a:contourClr>
              <a:schemeClr val="bg2">
                <a:lumMod val="90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5338836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CC71C7-76CD-AA38-2B27-C23495624C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239" y="224288"/>
            <a:ext cx="1007565" cy="1259456"/>
          </a:xfrm>
          <a:prstGeom prst="rect">
            <a:avLst/>
          </a:prstGeom>
        </p:spPr>
      </p:pic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6DF47A45-4ECC-1757-8FF8-BD9E8CE7B1AD}"/>
              </a:ext>
            </a:extLst>
          </p:cNvPr>
          <p:cNvSpPr/>
          <p:nvPr/>
        </p:nvSpPr>
        <p:spPr>
          <a:xfrm rot="2438022">
            <a:off x="4199029" y="1073410"/>
            <a:ext cx="484632" cy="159086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17B7A076-19C2-F44B-5202-62E635F16894}"/>
              </a:ext>
            </a:extLst>
          </p:cNvPr>
          <p:cNvSpPr/>
          <p:nvPr/>
        </p:nvSpPr>
        <p:spPr>
          <a:xfrm>
            <a:off x="5099846" y="1630393"/>
            <a:ext cx="484632" cy="1590865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68614303-24C9-3106-93DC-C6BAD846C9A2}"/>
              </a:ext>
            </a:extLst>
          </p:cNvPr>
          <p:cNvSpPr/>
          <p:nvPr/>
        </p:nvSpPr>
        <p:spPr>
          <a:xfrm>
            <a:off x="5666172" y="1630393"/>
            <a:ext cx="484632" cy="159086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7F89DC8D-CBAD-472F-656F-9B255F09DA0F}"/>
              </a:ext>
            </a:extLst>
          </p:cNvPr>
          <p:cNvSpPr/>
          <p:nvPr/>
        </p:nvSpPr>
        <p:spPr>
          <a:xfrm rot="17878617">
            <a:off x="6724639" y="899113"/>
            <a:ext cx="484632" cy="1590865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88E368F-2DFC-0855-4189-45C1852889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6757" y="1305986"/>
            <a:ext cx="1318831" cy="115787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154F511-D4F4-FBE8-155D-371DED9797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984" y="2901654"/>
            <a:ext cx="1393565" cy="122348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04542F0-D2BF-7EED-8354-4B61737074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4330" y="3367907"/>
            <a:ext cx="1190148" cy="10931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BC561F0-DD52-766F-7812-90F7D12DC1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2445" y="3367907"/>
            <a:ext cx="1169916" cy="100317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EFEA931-C303-8685-237A-4D3DE35320B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913" y="2425825"/>
            <a:ext cx="863266" cy="100317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410F0F9-BA65-AF9A-A46B-4FC7C158649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0597" y="1182170"/>
            <a:ext cx="1270203" cy="976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1122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8C96D23-77D5-AF11-F691-AE514E29B7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88" y="245479"/>
            <a:ext cx="10760023" cy="636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2682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078" y="91961"/>
            <a:ext cx="8627165" cy="656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3501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835" y="278425"/>
            <a:ext cx="8397823" cy="6172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5801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787" y="545647"/>
            <a:ext cx="8953500" cy="550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133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20" y="213897"/>
            <a:ext cx="6194776" cy="463099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553B4A-1E22-22B5-0807-336FD0C690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9185" y="427008"/>
            <a:ext cx="1886023" cy="3143372"/>
          </a:xfrm>
          <a:prstGeom prst="rect">
            <a:avLst/>
          </a:prstGeom>
          <a:scene3d>
            <a:camera prst="orthographicFront"/>
            <a:lightRig rig="threePt" dir="t"/>
          </a:scene3d>
          <a:sp3d contourW="76200">
            <a:contourClr>
              <a:srgbClr val="0070C0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4E67493-2F3D-83EE-E2DE-6ECE17D18B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4473" y="427008"/>
            <a:ext cx="1979697" cy="3240424"/>
          </a:xfrm>
          <a:prstGeom prst="rect">
            <a:avLst/>
          </a:prstGeom>
          <a:scene3d>
            <a:camera prst="orthographicFront"/>
            <a:lightRig rig="threePt" dir="t"/>
          </a:scene3d>
          <a:sp3d contourW="69850">
            <a:contourClr>
              <a:srgbClr val="C00000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F021CD0-AFD2-3B21-5C0A-08768404E3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935" y="3883741"/>
            <a:ext cx="1759264" cy="2690393"/>
          </a:xfrm>
          <a:prstGeom prst="rect">
            <a:avLst/>
          </a:prstGeom>
          <a:scene3d>
            <a:camera prst="orthographicFront"/>
            <a:lightRig rig="threePt" dir="t"/>
          </a:scene3d>
          <a:sp3d contourW="190500">
            <a:contourClr>
              <a:schemeClr val="bg2">
                <a:lumMod val="90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25878713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0FAB2C6-4E0E-42DD-142A-4AD242D4AD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166" y="349715"/>
            <a:ext cx="1469365" cy="1585926"/>
          </a:xfrm>
          <a:prstGeom prst="rect">
            <a:avLst/>
          </a:prstGeom>
        </p:spPr>
      </p:pic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EFE98074-B104-5F2D-B22F-1FCD740EA8D7}"/>
              </a:ext>
            </a:extLst>
          </p:cNvPr>
          <p:cNvSpPr/>
          <p:nvPr/>
        </p:nvSpPr>
        <p:spPr>
          <a:xfrm rot="2035428">
            <a:off x="4128814" y="1577458"/>
            <a:ext cx="484632" cy="1967632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4A822164-DFD8-95AD-B2D1-485D41A6CA94}"/>
              </a:ext>
            </a:extLst>
          </p:cNvPr>
          <p:cNvSpPr/>
          <p:nvPr/>
        </p:nvSpPr>
        <p:spPr>
          <a:xfrm rot="171406">
            <a:off x="4979446" y="2349449"/>
            <a:ext cx="484632" cy="1967632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F7812EAF-526A-7EB4-AFAA-F29A922722CE}"/>
              </a:ext>
            </a:extLst>
          </p:cNvPr>
          <p:cNvSpPr/>
          <p:nvPr/>
        </p:nvSpPr>
        <p:spPr>
          <a:xfrm>
            <a:off x="5691726" y="2221471"/>
            <a:ext cx="484632" cy="196763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65496A83-34A3-3804-8FE7-18AA53B2E937}"/>
              </a:ext>
            </a:extLst>
          </p:cNvPr>
          <p:cNvSpPr/>
          <p:nvPr/>
        </p:nvSpPr>
        <p:spPr>
          <a:xfrm rot="18531450">
            <a:off x="6892854" y="1237654"/>
            <a:ext cx="484632" cy="1967632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8450CC8-858F-F68E-D1D5-42E02A249EA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418" y="2722248"/>
            <a:ext cx="1100375" cy="9660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48FFF3D-0C75-A254-1A5C-616C642FB7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5269" y="3834581"/>
            <a:ext cx="1012461" cy="88889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99A7C04-4376-9D13-A304-45B4849931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578" y="4375805"/>
            <a:ext cx="1190148" cy="109311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EFE3C21-9C0A-6F92-5017-54D244AEB84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982" y="1973683"/>
            <a:ext cx="1146096" cy="88084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3E6200B-47E1-7807-89A2-1738D3EF3EF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810" y="3043724"/>
            <a:ext cx="826957" cy="96098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C80BB8A-E809-C414-611B-028E206B5E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279" y="4093225"/>
            <a:ext cx="995670" cy="1003525"/>
          </a:xfrm>
          <a:prstGeom prst="rect">
            <a:avLst/>
          </a:prstGeom>
        </p:spPr>
      </p:pic>
      <p:sp>
        <p:nvSpPr>
          <p:cNvPr id="14" name="Знак ''плюс'' 13">
            <a:extLst>
              <a:ext uri="{FF2B5EF4-FFF2-40B4-BE49-F238E27FC236}">
                <a16:creationId xmlns:a16="http://schemas.microsoft.com/office/drawing/2014/main" id="{ACF65299-44B7-5DA8-083C-4FD586DB32A7}"/>
              </a:ext>
            </a:extLst>
          </p:cNvPr>
          <p:cNvSpPr/>
          <p:nvPr/>
        </p:nvSpPr>
        <p:spPr>
          <a:xfrm>
            <a:off x="3123123" y="685478"/>
            <a:ext cx="914400" cy="914400"/>
          </a:xfrm>
          <a:prstGeom prst="mathPlus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нак ''минус'' 16">
            <a:extLst>
              <a:ext uri="{FF2B5EF4-FFF2-40B4-BE49-F238E27FC236}">
                <a16:creationId xmlns:a16="http://schemas.microsoft.com/office/drawing/2014/main" id="{9411B5A0-7270-9588-40FA-687A58F63B7E}"/>
              </a:ext>
            </a:extLst>
          </p:cNvPr>
          <p:cNvSpPr/>
          <p:nvPr/>
        </p:nvSpPr>
        <p:spPr>
          <a:xfrm>
            <a:off x="6867568" y="484816"/>
            <a:ext cx="914400" cy="914400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3305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EEBD487-72E9-25AD-7B78-506C702370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88" y="245479"/>
            <a:ext cx="10760023" cy="636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27541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166" y="294106"/>
            <a:ext cx="8247850" cy="620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0811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782" y="242044"/>
            <a:ext cx="8845827" cy="642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56559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583" y="156953"/>
            <a:ext cx="8630193" cy="639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92973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10" y="382832"/>
            <a:ext cx="6500090" cy="478893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E8CF2C-28A4-A0AF-FEFD-4603406547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445" y="278342"/>
            <a:ext cx="2104539" cy="3261272"/>
          </a:xfrm>
          <a:prstGeom prst="rect">
            <a:avLst/>
          </a:prstGeom>
          <a:scene3d>
            <a:camera prst="orthographicFront"/>
            <a:lightRig rig="threePt" dir="t"/>
          </a:scene3d>
          <a:sp3d contourW="120650">
            <a:contourClr>
              <a:srgbClr val="00B0F0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8E3450C-D0FA-ECB2-58FF-19A29E5A30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305" y="382832"/>
            <a:ext cx="1976283" cy="3193993"/>
          </a:xfrm>
          <a:prstGeom prst="rect">
            <a:avLst/>
          </a:prstGeom>
          <a:scene3d>
            <a:camera prst="orthographicFront"/>
            <a:lightRig rig="threePt" dir="t"/>
          </a:scene3d>
          <a:sp3d contourW="95250">
            <a:contourClr>
              <a:srgbClr val="328E72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AC2FF28-237C-F8ED-EA9C-8B48D99F71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0296" y="3576825"/>
            <a:ext cx="1988760" cy="3193993"/>
          </a:xfrm>
          <a:prstGeom prst="rect">
            <a:avLst/>
          </a:prstGeom>
          <a:scene3d>
            <a:camera prst="orthographicFront"/>
            <a:lightRig rig="threePt" dir="t"/>
          </a:scene3d>
          <a:sp3d contourW="133350">
            <a:contourClr>
              <a:schemeClr val="accent1">
                <a:lumMod val="20000"/>
                <a:lumOff val="80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25275657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1F40E3-8DDB-1377-97F1-24D8C6C7CC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7149" y="429658"/>
            <a:ext cx="1248851" cy="1471538"/>
          </a:xfrm>
          <a:prstGeom prst="rect">
            <a:avLst/>
          </a:prstGeom>
        </p:spPr>
      </p:pic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765A425A-8294-9601-840E-6C7287B9A553}"/>
              </a:ext>
            </a:extLst>
          </p:cNvPr>
          <p:cNvSpPr/>
          <p:nvPr/>
        </p:nvSpPr>
        <p:spPr>
          <a:xfrm rot="2465232">
            <a:off x="3880380" y="1586738"/>
            <a:ext cx="484632" cy="206580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67ABC82C-C115-1798-4554-87B078D73CA9}"/>
              </a:ext>
            </a:extLst>
          </p:cNvPr>
          <p:cNvSpPr/>
          <p:nvPr/>
        </p:nvSpPr>
        <p:spPr>
          <a:xfrm>
            <a:off x="4847149" y="2120513"/>
            <a:ext cx="484632" cy="2065807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DC3CB0F6-9C4F-76CD-2B52-ABE6A43C7AF7}"/>
              </a:ext>
            </a:extLst>
          </p:cNvPr>
          <p:cNvSpPr/>
          <p:nvPr/>
        </p:nvSpPr>
        <p:spPr>
          <a:xfrm>
            <a:off x="5714095" y="2173935"/>
            <a:ext cx="484632" cy="2065807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8AAC989F-1660-6110-7B2A-8BFFAD421D64}"/>
              </a:ext>
            </a:extLst>
          </p:cNvPr>
          <p:cNvSpPr/>
          <p:nvPr/>
        </p:nvSpPr>
        <p:spPr>
          <a:xfrm rot="18233738">
            <a:off x="6846186" y="1275526"/>
            <a:ext cx="484632" cy="2065807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A6E8A97-2F64-BCCE-C3C4-6D49DF35A6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570" y="3688580"/>
            <a:ext cx="1089316" cy="99548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996A08B-749B-4151-0519-C35F5C7500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9180" y="2274473"/>
            <a:ext cx="1212665" cy="105010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EFBA09B-DBF1-3DD1-ABE4-88B453BE1F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524" y="4334631"/>
            <a:ext cx="1325050" cy="84149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AF07BFD-3B99-D23D-A7BD-E7F32003DF6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870" y="3098740"/>
            <a:ext cx="1124268" cy="123793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F39C13A-4B48-BACF-8CCE-3693663E1CE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8100" y="1791319"/>
            <a:ext cx="958081" cy="922078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3AA08C5-FEB1-23FA-BB84-24D7E0EDAF8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3182" y="4323510"/>
            <a:ext cx="1005617" cy="1168597"/>
          </a:xfrm>
          <a:prstGeom prst="rect">
            <a:avLst/>
          </a:prstGeom>
        </p:spPr>
      </p:pic>
      <p:sp>
        <p:nvSpPr>
          <p:cNvPr id="20" name="Знак ''плюс'' 19">
            <a:extLst>
              <a:ext uri="{FF2B5EF4-FFF2-40B4-BE49-F238E27FC236}">
                <a16:creationId xmlns:a16="http://schemas.microsoft.com/office/drawing/2014/main" id="{707A2116-7A5C-C622-7BE1-360AB6BD7D82}"/>
              </a:ext>
            </a:extLst>
          </p:cNvPr>
          <p:cNvSpPr/>
          <p:nvPr/>
        </p:nvSpPr>
        <p:spPr>
          <a:xfrm>
            <a:off x="3139789" y="429658"/>
            <a:ext cx="914400" cy="914400"/>
          </a:xfrm>
          <a:prstGeom prst="mathPlus">
            <a:avLst/>
          </a:prstGeom>
          <a:solidFill>
            <a:srgbClr val="C0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Знак ''минус'' 20">
            <a:extLst>
              <a:ext uri="{FF2B5EF4-FFF2-40B4-BE49-F238E27FC236}">
                <a16:creationId xmlns:a16="http://schemas.microsoft.com/office/drawing/2014/main" id="{051BEC01-2C87-424F-6EDF-178F4F889294}"/>
              </a:ext>
            </a:extLst>
          </p:cNvPr>
          <p:cNvSpPr/>
          <p:nvPr/>
        </p:nvSpPr>
        <p:spPr>
          <a:xfrm>
            <a:off x="6888960" y="317515"/>
            <a:ext cx="1402828" cy="1101604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05852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F3BA3E2-B8C0-DBBF-2863-75BD38AE46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45" y="298887"/>
            <a:ext cx="10669766" cy="631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8803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626" y="153391"/>
            <a:ext cx="8709800" cy="644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857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1112" y="199994"/>
            <a:ext cx="8750223" cy="622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5472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2" y="158811"/>
            <a:ext cx="5840560" cy="414771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F21F297-98C8-C8A9-1985-7DD9D2E520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7530" y="357998"/>
            <a:ext cx="1622618" cy="2864759"/>
          </a:xfrm>
          <a:prstGeom prst="rect">
            <a:avLst/>
          </a:prstGeom>
          <a:scene3d>
            <a:camera prst="orthographicFront"/>
            <a:lightRig rig="threePt" dir="t"/>
          </a:scene3d>
          <a:sp3d contourW="44450">
            <a:contourClr>
              <a:srgbClr val="FF0000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9DAECEA-C326-0721-F0F5-DFD9341B09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3264" y="357997"/>
            <a:ext cx="1774807" cy="2864759"/>
          </a:xfrm>
          <a:prstGeom prst="rect">
            <a:avLst/>
          </a:prstGeom>
          <a:scene3d>
            <a:camera prst="orthographicFront"/>
            <a:lightRig rig="threePt" dir="t"/>
          </a:scene3d>
          <a:sp3d contourW="82550">
            <a:contourClr>
              <a:srgbClr val="0070C0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25B62F4-58BC-5C58-052B-9E008781BF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7414" y="3635244"/>
            <a:ext cx="1774807" cy="2890270"/>
          </a:xfrm>
          <a:prstGeom prst="rect">
            <a:avLst/>
          </a:prstGeom>
          <a:scene3d>
            <a:camera prst="orthographicFront"/>
            <a:lightRig rig="threePt" dir="t"/>
          </a:scene3d>
          <a:sp3d contourW="69850">
            <a:contourClr>
              <a:srgbClr val="0070C0"/>
            </a:contourClr>
          </a:sp3d>
        </p:spPr>
      </p:pic>
    </p:spTree>
    <p:extLst>
      <p:ext uri="{BB962C8B-B14F-4D97-AF65-F5344CB8AC3E}">
        <p14:creationId xmlns:p14="http://schemas.microsoft.com/office/powerpoint/2010/main" val="18963055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4647191-3871-96E2-FD16-68C6CCB475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88" y="245479"/>
            <a:ext cx="10760023" cy="636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98541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81B4E8-139E-4625-B01E-C763AFFFD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264" y="367658"/>
            <a:ext cx="1035613" cy="1308281"/>
          </a:xfrm>
          <a:prstGeom prst="rect">
            <a:avLst/>
          </a:prstGeom>
        </p:spPr>
      </p:pic>
      <p:sp>
        <p:nvSpPr>
          <p:cNvPr id="4" name="Стрелка: вниз 3">
            <a:extLst>
              <a:ext uri="{FF2B5EF4-FFF2-40B4-BE49-F238E27FC236}">
                <a16:creationId xmlns:a16="http://schemas.microsoft.com/office/drawing/2014/main" id="{15031CB5-CC32-F5DB-C377-91762D266834}"/>
              </a:ext>
            </a:extLst>
          </p:cNvPr>
          <p:cNvSpPr/>
          <p:nvPr/>
        </p:nvSpPr>
        <p:spPr>
          <a:xfrm rot="2687035">
            <a:off x="4251616" y="1097103"/>
            <a:ext cx="484632" cy="195502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низ 4">
            <a:extLst>
              <a:ext uri="{FF2B5EF4-FFF2-40B4-BE49-F238E27FC236}">
                <a16:creationId xmlns:a16="http://schemas.microsoft.com/office/drawing/2014/main" id="{D8BD8A01-48C1-3076-F647-5FFF649D5BB4}"/>
              </a:ext>
            </a:extLst>
          </p:cNvPr>
          <p:cNvSpPr/>
          <p:nvPr/>
        </p:nvSpPr>
        <p:spPr>
          <a:xfrm>
            <a:off x="5177092" y="1786727"/>
            <a:ext cx="484632" cy="195502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id="{EF386C08-4E6D-31BC-C73C-0CD9A4668622}"/>
              </a:ext>
            </a:extLst>
          </p:cNvPr>
          <p:cNvSpPr/>
          <p:nvPr/>
        </p:nvSpPr>
        <p:spPr>
          <a:xfrm>
            <a:off x="5795331" y="1746669"/>
            <a:ext cx="601337" cy="1977907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id="{2B55FB50-8E8E-68CE-3C1D-5C8FBF04BA90}"/>
              </a:ext>
            </a:extLst>
          </p:cNvPr>
          <p:cNvSpPr/>
          <p:nvPr/>
        </p:nvSpPr>
        <p:spPr>
          <a:xfrm rot="18970114">
            <a:off x="6846327" y="1009978"/>
            <a:ext cx="484632" cy="1955020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8932A5F-6896-4520-71F6-A4234D2455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8665" y="1891235"/>
            <a:ext cx="1259454" cy="115676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B7539C9-5DEE-D16F-EC41-53B9B9989A1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8392" y="3142990"/>
            <a:ext cx="1365621" cy="95449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B031650-1B19-7544-8BF3-E548704951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094" y="3918886"/>
            <a:ext cx="1111995" cy="129221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1A6BE5E-AC6F-75BA-F918-AA1E1D83468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0170" y="3845627"/>
            <a:ext cx="1228217" cy="10222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55C39EB-8B54-49AB-B1E1-8764FD80D72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0409" y="1746669"/>
            <a:ext cx="1417291" cy="85740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102A4755-6035-6BD3-DCF3-82E072914CC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23816" y="2886128"/>
            <a:ext cx="1228217" cy="1237907"/>
          </a:xfrm>
          <a:prstGeom prst="rect">
            <a:avLst/>
          </a:prstGeom>
        </p:spPr>
      </p:pic>
      <p:sp>
        <p:nvSpPr>
          <p:cNvPr id="20" name="Знак ''плюс'' 19">
            <a:extLst>
              <a:ext uri="{FF2B5EF4-FFF2-40B4-BE49-F238E27FC236}">
                <a16:creationId xmlns:a16="http://schemas.microsoft.com/office/drawing/2014/main" id="{96A7AAAD-7DDC-AE7A-318F-2BD6194396BF}"/>
              </a:ext>
            </a:extLst>
          </p:cNvPr>
          <p:cNvSpPr/>
          <p:nvPr/>
        </p:nvSpPr>
        <p:spPr>
          <a:xfrm>
            <a:off x="3176151" y="407479"/>
            <a:ext cx="914400" cy="914400"/>
          </a:xfrm>
          <a:prstGeom prst="mathPlus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Знак ''минус'' 20">
            <a:extLst>
              <a:ext uri="{FF2B5EF4-FFF2-40B4-BE49-F238E27FC236}">
                <a16:creationId xmlns:a16="http://schemas.microsoft.com/office/drawing/2014/main" id="{B1149CAA-59C7-C741-DCE0-1413BC96E1CC}"/>
              </a:ext>
            </a:extLst>
          </p:cNvPr>
          <p:cNvSpPr/>
          <p:nvPr/>
        </p:nvSpPr>
        <p:spPr>
          <a:xfrm>
            <a:off x="7026009" y="458839"/>
            <a:ext cx="1355946" cy="914400"/>
          </a:xfrm>
          <a:prstGeom prst="mathMinus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525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94" y="323685"/>
            <a:ext cx="9218737" cy="635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11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496" y="255994"/>
            <a:ext cx="8388357" cy="622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86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288" y="436719"/>
            <a:ext cx="8586906" cy="6013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029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504" y="395954"/>
            <a:ext cx="5645025" cy="422383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9659B1-2EC5-2DF0-9659-84F26193E9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400" y="1356381"/>
            <a:ext cx="1480741" cy="2553419"/>
          </a:xfrm>
          <a:prstGeom prst="rect">
            <a:avLst/>
          </a:prstGeom>
          <a:scene3d>
            <a:camera prst="orthographicFront"/>
            <a:lightRig rig="threePt" dir="t"/>
          </a:scene3d>
          <a:sp3d contourW="63500">
            <a:contourClr>
              <a:srgbClr val="FFFF00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2107F7-B8FA-9126-C67E-95BB407EA5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9429" y="122025"/>
            <a:ext cx="1505250" cy="2657544"/>
          </a:xfrm>
          <a:prstGeom prst="rect">
            <a:avLst/>
          </a:prstGeom>
          <a:scene3d>
            <a:camera prst="orthographicFront"/>
            <a:lightRig rig="threePt" dir="t"/>
          </a:scene3d>
          <a:sp3d contourW="44450">
            <a:contourClr>
              <a:srgbClr val="FF0000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743EACE-30B9-7CA7-AF10-966E7E2873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1384" y="1356381"/>
            <a:ext cx="1614235" cy="2628779"/>
          </a:xfrm>
          <a:prstGeom prst="rect">
            <a:avLst/>
          </a:prstGeom>
          <a:scene3d>
            <a:camera prst="orthographicFront"/>
            <a:lightRig rig="threePt" dir="t"/>
          </a:scene3d>
          <a:sp3d contourW="69850">
            <a:contourClr>
              <a:srgbClr val="0070C0"/>
            </a:contourClr>
          </a:sp3d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0FFD712-DBCE-6725-AFA4-FC0903E406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012" y="3800287"/>
            <a:ext cx="1702084" cy="2699713"/>
          </a:xfrm>
          <a:prstGeom prst="rect">
            <a:avLst/>
          </a:prstGeom>
          <a:scene3d>
            <a:camera prst="orthographicFront"/>
            <a:lightRig rig="threePt" dir="t"/>
          </a:scene3d>
          <a:sp3d contourW="63500">
            <a:contourClr>
              <a:schemeClr val="accent6">
                <a:lumMod val="75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42288783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45</Words>
  <Application>Microsoft Office PowerPoint</Application>
  <PresentationFormat>Широкоэкранный</PresentationFormat>
  <Paragraphs>8</Paragraphs>
  <Slides>58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3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Наталья</dc:creator>
  <cp:lastModifiedBy>Алексей Аброськин</cp:lastModifiedBy>
  <cp:revision>19</cp:revision>
  <dcterms:created xsi:type="dcterms:W3CDTF">2020-10-07T10:44:54Z</dcterms:created>
  <dcterms:modified xsi:type="dcterms:W3CDTF">2024-04-18T16:22:07Z</dcterms:modified>
</cp:coreProperties>
</file>